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816" r:id="rId1"/>
    <p:sldMasterId id="2147484304" r:id="rId2"/>
    <p:sldMasterId id="2147484317" r:id="rId3"/>
    <p:sldMasterId id="2147484319" r:id="rId4"/>
  </p:sldMasterIdLst>
  <p:notesMasterIdLst>
    <p:notesMasterId r:id="rId20"/>
  </p:notesMasterIdLst>
  <p:handoutMasterIdLst>
    <p:handoutMasterId r:id="rId21"/>
  </p:handoutMasterIdLst>
  <p:sldIdLst>
    <p:sldId id="2147483632" r:id="rId5"/>
    <p:sldId id="2147483635" r:id="rId6"/>
    <p:sldId id="2147483636" r:id="rId7"/>
    <p:sldId id="2147483637" r:id="rId8"/>
    <p:sldId id="2147483638" r:id="rId9"/>
    <p:sldId id="2147483640" r:id="rId10"/>
    <p:sldId id="2147483639" r:id="rId11"/>
    <p:sldId id="2147483641" r:id="rId12"/>
    <p:sldId id="2147483642" r:id="rId13"/>
    <p:sldId id="2147483643" r:id="rId14"/>
    <p:sldId id="2147483644" r:id="rId15"/>
    <p:sldId id="2147483645" r:id="rId16"/>
    <p:sldId id="2147483646" r:id="rId17"/>
    <p:sldId id="2147483633" r:id="rId18"/>
    <p:sldId id="2147483647" r:id="rId19"/>
  </p:sldIdLst>
  <p:sldSz cx="12196763" cy="6858000"/>
  <p:notesSz cx="6858000" cy="9144000"/>
  <p:custDataLst>
    <p:tags r:id="rId22"/>
  </p:custDataLst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" userDrawn="1">
          <p15:clr>
            <a:srgbClr val="A4A3A4"/>
          </p15:clr>
        </p15:guide>
        <p15:guide id="2" orient="horz" pos="3929" userDrawn="1">
          <p15:clr>
            <a:srgbClr val="A4A3A4"/>
          </p15:clr>
        </p15:guide>
        <p15:guide id="3" pos="152" userDrawn="1">
          <p15:clr>
            <a:srgbClr val="A4A3A4"/>
          </p15:clr>
        </p15:guide>
        <p15:guide id="4" pos="7528" userDrawn="1">
          <p15:clr>
            <a:srgbClr val="A4A3A4"/>
          </p15:clr>
        </p15:guide>
        <p15:guide id="5" orient="horz" pos="432" userDrawn="1">
          <p15:clr>
            <a:srgbClr val="A4A3A4"/>
          </p15:clr>
        </p15:guide>
        <p15:guide id="6" orient="horz" pos="550" userDrawn="1">
          <p15:clr>
            <a:srgbClr val="A4A3A4"/>
          </p15:clr>
        </p15:guide>
        <p15:guide id="7" orient="horz" pos="3702" userDrawn="1">
          <p15:clr>
            <a:srgbClr val="A4A3A4"/>
          </p15:clr>
        </p15:guide>
        <p15:guide id="8" orient="horz" pos="358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zhi 00578263" initials="l0" lastIdx="1" clrIdx="0">
    <p:extLst>
      <p:ext uri="{19B8F6BF-5375-455C-9EA6-DF929625EA0E}">
        <p15:presenceInfo xmlns:p15="http://schemas.microsoft.com/office/powerpoint/2012/main" userId="S-1-5-21-147214757-305610072-1517763936-5797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8102E"/>
    <a:srgbClr val="F8FAD2"/>
    <a:srgbClr val="E98C80"/>
    <a:srgbClr val="F08500"/>
    <a:srgbClr val="78000F"/>
    <a:srgbClr val="F8B53C"/>
    <a:srgbClr val="151515"/>
    <a:srgbClr val="C7000B"/>
    <a:srgbClr val="DDDDDD"/>
    <a:srgbClr val="A721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74" autoAdjust="0"/>
    <p:restoredTop sz="88928" autoAdjust="0"/>
  </p:normalViewPr>
  <p:slideViewPr>
    <p:cSldViewPr snapToGrid="0" snapToObjects="1">
      <p:cViewPr varScale="1">
        <p:scale>
          <a:sx n="101" d="100"/>
          <a:sy n="101" d="100"/>
        </p:scale>
        <p:origin x="1122" y="108"/>
      </p:cViewPr>
      <p:guideLst>
        <p:guide orient="horz" pos="210"/>
        <p:guide orient="horz" pos="3929"/>
        <p:guide pos="152"/>
        <p:guide pos="7528"/>
        <p:guide orient="horz" pos="432"/>
        <p:guide orient="horz" pos="550"/>
        <p:guide orient="horz" pos="3702"/>
        <p:guide orient="horz" pos="358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out ch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8570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499550" y="6356364"/>
            <a:ext cx="2845911" cy="366183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Arial" panose="020B0604020202020204" pitchFamily="34" charset="0"/>
              </a:defRPr>
            </a:lvl1pPr>
          </a:lstStyle>
          <a:p>
            <a:pPr defTabSz="914021" fontAlgn="base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black">
                  <a:tint val="75000"/>
                </a:prstClr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008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42357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CEAD4D5-C94D-6542-A6D5-EA80926F1B91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" y="2197770"/>
            <a:ext cx="12196763" cy="7939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954" b="0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3312026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149115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29" y="369036"/>
            <a:ext cx="10180911" cy="745784"/>
          </a:xfrm>
          <a:prstGeom prst="rect">
            <a:avLst/>
          </a:prstGeom>
        </p:spPr>
        <p:txBody>
          <a:bodyPr lIns="91347" tIns="45671" rIns="91347" bIns="45671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2603737"/>
      </p:ext>
    </p:extLst>
  </p:cSld>
  <p:clrMapOvr>
    <a:masterClrMapping/>
  </p:clrMapOvr>
  <p:transition advClick="0" advTm="8000"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1205" y="157966"/>
            <a:ext cx="11882644" cy="42863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ts val="0"/>
              </a:spcBef>
              <a:buNone/>
              <a:defRPr sz="3199" b="1" baseline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62" indent="0" algn="ctr">
              <a:buNone/>
              <a:defRPr sz="2597"/>
            </a:lvl2pPr>
            <a:lvl3pPr marL="1187323" indent="0" algn="ctr">
              <a:buNone/>
              <a:defRPr sz="2337"/>
            </a:lvl3pPr>
            <a:lvl4pPr marL="1780986" indent="0" algn="ctr">
              <a:buNone/>
              <a:defRPr sz="2078"/>
            </a:lvl4pPr>
            <a:lvl5pPr marL="2374648" indent="0" algn="ctr">
              <a:buNone/>
              <a:defRPr sz="2078"/>
            </a:lvl5pPr>
            <a:lvl6pPr marL="2968309" indent="0" algn="ctr">
              <a:buNone/>
              <a:defRPr sz="2078"/>
            </a:lvl6pPr>
            <a:lvl7pPr marL="3561971" indent="0" algn="ctr">
              <a:buNone/>
              <a:defRPr sz="2078"/>
            </a:lvl7pPr>
            <a:lvl8pPr marL="4155634" indent="0" algn="ctr">
              <a:buNone/>
              <a:defRPr sz="2078"/>
            </a:lvl8pPr>
            <a:lvl9pPr marL="4749295" indent="0" algn="ctr">
              <a:buNone/>
              <a:defRPr sz="2078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8B3F0C-616F-224A-B32F-9F9BF5EEE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51205" y="1484124"/>
            <a:ext cx="5826901" cy="4796851"/>
          </a:xfrm>
          <a:prstGeom prst="rect">
            <a:avLst/>
          </a:prstGeom>
        </p:spPr>
        <p:txBody>
          <a:bodyPr lIns="0" tIns="0" rIns="0" bIns="0"/>
          <a:lstStyle>
            <a:lvl1pPr marL="179316" marR="0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605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894" marR="0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605" algn="ctr"/>
              </a:tabLst>
              <a:defRPr sz="15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136" marR="0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605" algn="ctr"/>
              </a:tabLst>
              <a:defRPr sz="1298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4pPr>
            <a:lvl5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894" marR="0" lvl="1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605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36" marR="0" lvl="2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605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36" marR="0" lvl="2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605" algn="ctr"/>
              </a:tabLst>
              <a:defRPr/>
            </a:pPr>
            <a:endParaRPr lang="en-US" altLang="zh-C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AC2ECF7-D531-4BD8-8D04-D4AA4ECC80F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51205" y="690492"/>
            <a:ext cx="11882644" cy="689734"/>
          </a:xfrm>
          <a:prstGeom prst="rect">
            <a:avLst/>
          </a:prstGeom>
        </p:spPr>
        <p:txBody>
          <a:bodyPr lIns="0" tIns="0" rIns="0" bIns="0"/>
          <a:lstStyle>
            <a:lvl1pPr marL="11109" marR="0" indent="0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>
                <a:tab pos="1207605" algn="ctr"/>
              </a:tabLst>
              <a:defRPr sz="1799" b="1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894" marR="0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605" algn="ctr"/>
              </a:tabLst>
              <a:defRPr sz="15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136" marR="0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605" algn="ctr"/>
              </a:tabLst>
              <a:defRPr sz="1298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4pPr>
            <a:lvl5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5pPr>
          </a:lstStyle>
          <a:p>
            <a:pPr lvl="0"/>
            <a:r>
              <a:rPr lang="zh-CN" altLang="en-US" dirty="0"/>
              <a:t>目标：</a:t>
            </a:r>
            <a:endParaRPr lang="en-US" altLang="zh-CN" dirty="0"/>
          </a:p>
          <a:p>
            <a:pPr lvl="0"/>
            <a:r>
              <a:rPr lang="zh-CN" altLang="en-US" dirty="0"/>
              <a:t>总结：</a:t>
            </a:r>
            <a:endParaRPr lang="en-US" altLang="zh-CN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FDD22AB-0938-4DDA-AFC5-E214F2AB49CD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218657" y="1490254"/>
            <a:ext cx="5826901" cy="4796851"/>
          </a:xfrm>
          <a:prstGeom prst="rect">
            <a:avLst/>
          </a:prstGeom>
        </p:spPr>
        <p:txBody>
          <a:bodyPr lIns="0" tIns="0" rIns="0" bIns="0"/>
          <a:lstStyle>
            <a:lvl1pPr marL="179316" marR="0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605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894" marR="0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605" algn="ctr"/>
              </a:tabLst>
              <a:defRPr sz="15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136" marR="0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605" algn="ctr"/>
              </a:tabLst>
              <a:defRPr sz="1298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4pPr>
            <a:lvl5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894" marR="0" lvl="1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605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36" marR="0" lvl="2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605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36" marR="0" lvl="2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605" algn="ctr"/>
              </a:tabLst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403125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1205" y="157966"/>
            <a:ext cx="11882644" cy="42863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ts val="0"/>
              </a:spcBef>
              <a:buNone/>
              <a:defRPr sz="3199" b="1" baseline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62" indent="0" algn="ctr">
              <a:buNone/>
              <a:defRPr sz="2597"/>
            </a:lvl2pPr>
            <a:lvl3pPr marL="1187323" indent="0" algn="ctr">
              <a:buNone/>
              <a:defRPr sz="2337"/>
            </a:lvl3pPr>
            <a:lvl4pPr marL="1780986" indent="0" algn="ctr">
              <a:buNone/>
              <a:defRPr sz="2078"/>
            </a:lvl4pPr>
            <a:lvl5pPr marL="2374648" indent="0" algn="ctr">
              <a:buNone/>
              <a:defRPr sz="2078"/>
            </a:lvl5pPr>
            <a:lvl6pPr marL="2968309" indent="0" algn="ctr">
              <a:buNone/>
              <a:defRPr sz="2078"/>
            </a:lvl6pPr>
            <a:lvl7pPr marL="3561971" indent="0" algn="ctr">
              <a:buNone/>
              <a:defRPr sz="2078"/>
            </a:lvl7pPr>
            <a:lvl8pPr marL="4155634" indent="0" algn="ctr">
              <a:buNone/>
              <a:defRPr sz="2078"/>
            </a:lvl8pPr>
            <a:lvl9pPr marL="4749295" indent="0" algn="ctr">
              <a:buNone/>
              <a:defRPr sz="2078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8B3F0C-616F-224A-B32F-9F9BF5EEE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51205" y="1484124"/>
            <a:ext cx="5826901" cy="4796851"/>
          </a:xfrm>
          <a:prstGeom prst="rect">
            <a:avLst/>
          </a:prstGeom>
        </p:spPr>
        <p:txBody>
          <a:bodyPr lIns="0" tIns="0" rIns="0" bIns="0"/>
          <a:lstStyle>
            <a:lvl1pPr marL="179316" marR="0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605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894" marR="0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605" algn="ctr"/>
              </a:tabLst>
              <a:defRPr sz="15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136" marR="0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605" algn="ctr"/>
              </a:tabLst>
              <a:defRPr sz="1298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4pPr>
            <a:lvl5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894" marR="0" lvl="1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605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36" marR="0" lvl="2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605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36" marR="0" lvl="2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605" algn="ctr"/>
              </a:tabLst>
              <a:defRPr/>
            </a:pPr>
            <a:endParaRPr lang="en-US" altLang="zh-C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AC2ECF7-D531-4BD8-8D04-D4AA4ECC80F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51205" y="690492"/>
            <a:ext cx="11882644" cy="689734"/>
          </a:xfrm>
          <a:prstGeom prst="rect">
            <a:avLst/>
          </a:prstGeom>
        </p:spPr>
        <p:txBody>
          <a:bodyPr lIns="0" tIns="0" rIns="0" bIns="0"/>
          <a:lstStyle>
            <a:lvl1pPr marL="11109" marR="0" indent="0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>
                <a:tab pos="1207605" algn="ctr"/>
              </a:tabLst>
              <a:defRPr sz="1799" b="1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894" marR="0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605" algn="ctr"/>
              </a:tabLst>
              <a:defRPr sz="15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136" marR="0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605" algn="ctr"/>
              </a:tabLst>
              <a:defRPr sz="1298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4pPr>
            <a:lvl5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5pPr>
          </a:lstStyle>
          <a:p>
            <a:pPr lvl="0"/>
            <a:r>
              <a:rPr lang="zh-CN" altLang="en-US" dirty="0"/>
              <a:t>目标：</a:t>
            </a:r>
            <a:endParaRPr lang="en-US" altLang="zh-CN" dirty="0"/>
          </a:p>
          <a:p>
            <a:pPr lvl="0"/>
            <a:r>
              <a:rPr lang="zh-CN" altLang="en-US" dirty="0"/>
              <a:t>总结：</a:t>
            </a:r>
            <a:endParaRPr lang="en-US" altLang="zh-CN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FDD22AB-0938-4DDA-AFC5-E214F2AB49CD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218657" y="1490254"/>
            <a:ext cx="5826901" cy="4796851"/>
          </a:xfrm>
          <a:prstGeom prst="rect">
            <a:avLst/>
          </a:prstGeom>
        </p:spPr>
        <p:txBody>
          <a:bodyPr lIns="0" tIns="0" rIns="0" bIns="0"/>
          <a:lstStyle>
            <a:lvl1pPr marL="179316" marR="0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605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894" marR="0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605" algn="ctr"/>
              </a:tabLst>
              <a:defRPr sz="15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136" marR="0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605" algn="ctr"/>
              </a:tabLst>
              <a:defRPr sz="1298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4pPr>
            <a:lvl5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894" marR="0" lvl="1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605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36" marR="0" lvl="2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605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36" marR="0" lvl="2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605" algn="ctr"/>
              </a:tabLst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595371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9468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52491" y="6492879"/>
            <a:ext cx="2744272" cy="365125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defTabSz="914021"/>
            <a:r>
              <a:rPr lang="en-US" altLang="zh-CN">
                <a:solidFill>
                  <a:prstClr val="white"/>
                </a:solidFill>
              </a:rPr>
              <a:t>2021</a:t>
            </a:r>
            <a:r>
              <a:rPr lang="zh-CN" altLang="en-US">
                <a:solidFill>
                  <a:prstClr val="white"/>
                </a:solidFill>
              </a:rPr>
              <a:t>年</a:t>
            </a: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6" name="内容占位符 10"/>
          <p:cNvSpPr>
            <a:spLocks noGrp="1"/>
          </p:cNvSpPr>
          <p:nvPr>
            <p:ph sz="quarter" idx="13" hasCustomPrompt="1"/>
          </p:nvPr>
        </p:nvSpPr>
        <p:spPr>
          <a:xfrm>
            <a:off x="3626578" y="737901"/>
            <a:ext cx="5234444" cy="617538"/>
          </a:xfrm>
          <a:prstGeom prst="rect">
            <a:avLst/>
          </a:prstGeom>
        </p:spPr>
        <p:txBody>
          <a:bodyPr/>
          <a:lstStyle>
            <a:lvl1pPr marL="0" marR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/>
            </a:lvl1pPr>
          </a:lstStyle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398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在世界级的舞台上，我们一直在进步</a:t>
            </a:r>
          </a:p>
        </p:txBody>
      </p:sp>
    </p:spTree>
    <p:extLst>
      <p:ext uri="{BB962C8B-B14F-4D97-AF65-F5344CB8AC3E}">
        <p14:creationId xmlns:p14="http://schemas.microsoft.com/office/powerpoint/2010/main" val="2295332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" t="-162" r="789" b="13208"/>
          <a:stretch/>
        </p:blipFill>
        <p:spPr>
          <a:xfrm>
            <a:off x="-27720" y="-277091"/>
            <a:ext cx="12252203" cy="7148946"/>
          </a:xfrm>
          <a:prstGeom prst="rect">
            <a:avLst/>
          </a:prstGeom>
        </p:spPr>
      </p:pic>
      <p:sp>
        <p:nvSpPr>
          <p:cNvPr id="7" name="矩形"/>
          <p:cNvSpPr/>
          <p:nvPr userDrawn="1"/>
        </p:nvSpPr>
        <p:spPr>
          <a:xfrm>
            <a:off x="2" y="-277090"/>
            <a:ext cx="12224483" cy="7135091"/>
          </a:xfrm>
          <a:prstGeom prst="rect">
            <a:avLst/>
          </a:prstGeom>
          <a:solidFill>
            <a:schemeClr val="bg2">
              <a:lumMod val="50000"/>
              <a:alpha val="55000"/>
            </a:schemeClr>
          </a:solidFill>
          <a:ln w="25400">
            <a:miter lim="400000"/>
          </a:ln>
        </p:spPr>
        <p:txBody>
          <a:bodyPr lIns="35704" tIns="35704" rIns="35704" bIns="35704" anchor="ctr"/>
          <a:lstStyle/>
          <a:p>
            <a:pPr defTabSz="914021">
              <a:defRPr sz="60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altLang="zh-CN" sz="2999" dirty="0">
                <a:solidFill>
                  <a:prstClr val="white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</a:t>
            </a:r>
            <a:endParaRPr sz="2999" dirty="0">
              <a:solidFill>
                <a:prstClr val="white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C298D5-5462-4D78-9BDA-40BB1FBC0B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525" y="217174"/>
            <a:ext cx="1225042" cy="26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486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3" t="5082" r="-1" b="4819"/>
          <a:stretch/>
        </p:blipFill>
        <p:spPr>
          <a:xfrm>
            <a:off x="-14996" y="-14989"/>
            <a:ext cx="12211759" cy="6865495"/>
          </a:xfrm>
          <a:prstGeom prst="rect">
            <a:avLst/>
          </a:prstGeom>
        </p:spPr>
      </p:pic>
      <p:sp>
        <p:nvSpPr>
          <p:cNvPr id="7" name="矩形"/>
          <p:cNvSpPr/>
          <p:nvPr userDrawn="1"/>
        </p:nvSpPr>
        <p:spPr>
          <a:xfrm>
            <a:off x="-14996" y="-19503"/>
            <a:ext cx="12211759" cy="6887980"/>
          </a:xfrm>
          <a:prstGeom prst="rect">
            <a:avLst/>
          </a:prstGeom>
          <a:solidFill>
            <a:schemeClr val="bg1">
              <a:alpha val="20000"/>
            </a:schemeClr>
          </a:solidFill>
          <a:ln w="25400">
            <a:miter lim="400000"/>
          </a:ln>
        </p:spPr>
        <p:txBody>
          <a:bodyPr lIns="35704" tIns="35704" rIns="35704" bIns="35704" anchor="ctr"/>
          <a:lstStyle/>
          <a:p>
            <a:pPr defTabSz="914021">
              <a:defRPr sz="60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2999">
              <a:solidFill>
                <a:prstClr val="white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52491" y="6492879"/>
            <a:ext cx="2744272" cy="365125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defTabSz="914021"/>
            <a:r>
              <a:rPr lang="en-US" altLang="zh-CN">
                <a:solidFill>
                  <a:prstClr val="white"/>
                </a:solidFill>
              </a:rPr>
              <a:t>2021</a:t>
            </a:r>
            <a:r>
              <a:rPr lang="zh-CN" altLang="en-US">
                <a:solidFill>
                  <a:prstClr val="white"/>
                </a:solidFill>
              </a:rPr>
              <a:t>年</a:t>
            </a: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6" name="内容占位符 10"/>
          <p:cNvSpPr>
            <a:spLocks noGrp="1"/>
          </p:cNvSpPr>
          <p:nvPr>
            <p:ph sz="quarter" idx="13" hasCustomPrompt="1"/>
          </p:nvPr>
        </p:nvSpPr>
        <p:spPr>
          <a:xfrm>
            <a:off x="3626578" y="737901"/>
            <a:ext cx="5234444" cy="617538"/>
          </a:xfrm>
          <a:prstGeom prst="rect">
            <a:avLst/>
          </a:prstGeom>
        </p:spPr>
        <p:txBody>
          <a:bodyPr/>
          <a:lstStyle>
            <a:lvl1pPr marL="0" marR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/>
            </a:lvl1pPr>
          </a:lstStyle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398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在世界级的舞台上，我们一直在进步</a:t>
            </a:r>
          </a:p>
        </p:txBody>
      </p:sp>
    </p:spTree>
    <p:extLst>
      <p:ext uri="{BB962C8B-B14F-4D97-AF65-F5344CB8AC3E}">
        <p14:creationId xmlns:p14="http://schemas.microsoft.com/office/powerpoint/2010/main" val="1154434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527" y="6356353"/>
            <a:ext cx="2744272" cy="365125"/>
          </a:xfrm>
          <a:prstGeom prst="rect">
            <a:avLst/>
          </a:prstGeom>
        </p:spPr>
        <p:txBody>
          <a:bodyPr/>
          <a:lstStyle/>
          <a:p>
            <a:pPr defTabSz="914021"/>
            <a:fld id="{72CBE279-A436-4654-97FA-3A6F38512DE5}" type="datetimeFigureOut">
              <a:rPr lang="zh-CN" altLang="en-US" smtClean="0">
                <a:solidFill>
                  <a:prstClr val="white"/>
                </a:solidFill>
                <a:ea typeface="宋体" charset="-122"/>
              </a:rPr>
              <a:pPr defTabSz="914021"/>
              <a:t>2025/3/28</a:t>
            </a:fld>
            <a:endParaRPr lang="zh-CN" altLang="en-US">
              <a:solidFill>
                <a:prstClr val="white"/>
              </a:solidFill>
              <a:ea typeface="宋体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40178" y="6356353"/>
            <a:ext cx="4116408" cy="365125"/>
          </a:xfrm>
          <a:prstGeom prst="rect">
            <a:avLst/>
          </a:prstGeom>
        </p:spPr>
        <p:txBody>
          <a:bodyPr/>
          <a:lstStyle/>
          <a:p>
            <a:pPr defTabSz="914021"/>
            <a:endParaRPr lang="zh-CN" altLang="en-US">
              <a:solidFill>
                <a:prstClr val="white"/>
              </a:solidFill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3964" y="6356353"/>
            <a:ext cx="2744272" cy="365125"/>
          </a:xfrm>
          <a:prstGeom prst="rect">
            <a:avLst/>
          </a:prstGeom>
        </p:spPr>
        <p:txBody>
          <a:bodyPr/>
          <a:lstStyle/>
          <a:p>
            <a:pPr defTabSz="914021"/>
            <a:fld id="{CE590024-07B2-4662-87D6-9CF3FFCFB7EE}" type="slidenum">
              <a:rPr lang="zh-CN" altLang="en-US" smtClean="0">
                <a:solidFill>
                  <a:prstClr val="white"/>
                </a:solidFill>
                <a:ea typeface="宋体" charset="-122"/>
              </a:rPr>
              <a:pPr defTabSz="914021"/>
              <a:t>‹#›</a:t>
            </a:fld>
            <a:endParaRPr lang="zh-CN" altLang="en-US">
              <a:solidFill>
                <a:prstClr val="white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9295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508199" y="920904"/>
            <a:ext cx="11180366" cy="533400"/>
          </a:xfrm>
          <a:prstGeom prst="rect">
            <a:avLst/>
          </a:prstGeom>
          <a:noFill/>
        </p:spPr>
        <p:txBody>
          <a:bodyPr/>
          <a:lstStyle>
            <a:lvl1pPr marL="0" marR="0" indent="0" algn="ctr" defTabSz="79367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Tx/>
              <a:buFontTx/>
              <a:buNone/>
              <a:tabLst/>
              <a:defRPr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marL="0" marR="0" lvl="0" indent="0" algn="l" defTabSz="79367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Tx/>
              <a:buFontTx/>
              <a:buNone/>
              <a:tabLst/>
              <a:defRPr/>
            </a:pPr>
            <a:r>
              <a:rPr kumimoji="0" lang="zh-CN" altLang="en-US" sz="2398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在世界级的舞台上  我们一直在进步</a:t>
            </a:r>
            <a:endParaRPr kumimoji="0" lang="en-US" altLang="zh-CN" sz="2398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5284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3624091" y="876300"/>
            <a:ext cx="4948582" cy="990600"/>
          </a:xfrm>
          <a:prstGeom prst="rect">
            <a:avLst/>
          </a:prstGeom>
          <a:noFill/>
        </p:spPr>
        <p:txBody>
          <a:bodyPr/>
          <a:lstStyle>
            <a:lvl1pPr marL="0" marR="0" indent="0" algn="ctr" defTabSz="79367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Tx/>
              <a:buFontTx/>
              <a:buNone/>
              <a:tabLst/>
              <a:defRPr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marL="0" marR="0" lvl="0" indent="0" algn="l" defTabSz="79367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Tx/>
              <a:buFontTx/>
              <a:buNone/>
              <a:tabLst/>
              <a:defRPr/>
            </a:pPr>
            <a:r>
              <a:rPr kumimoji="0" lang="zh-CN" altLang="en-US" sz="2398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在世界级的舞台上  我们一直在进步</a:t>
            </a:r>
            <a:endParaRPr kumimoji="0" lang="en-US" altLang="zh-CN" sz="2398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0999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253996E-FDDC-4A49-A01A-913320FFF0A8}"/>
              </a:ext>
            </a:extLst>
          </p:cNvPr>
          <p:cNvSpPr/>
          <p:nvPr userDrawn="1"/>
        </p:nvSpPr>
        <p:spPr>
          <a:xfrm>
            <a:off x="0" y="0"/>
            <a:ext cx="12196763" cy="6858000"/>
          </a:xfrm>
          <a:prstGeom prst="rect">
            <a:avLst/>
          </a:prstGeom>
          <a:gradFill>
            <a:gsLst>
              <a:gs pos="98000">
                <a:schemeClr val="tx1"/>
              </a:gs>
              <a:gs pos="0">
                <a:srgbClr val="3B3C4C">
                  <a:lumMod val="83000"/>
                </a:srgb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21"/>
            <a:endParaRPr lang="zh-CN" altLang="en-US" sz="1798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26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tiff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890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>
                <a:extLst>
                  <a:ext uri="{FF2B5EF4-FFF2-40B4-BE49-F238E27FC236}">
                    <a16:creationId xmlns:a16="http://schemas.microsoft.com/office/drawing/2014/main" id="{3B0B5EC2-EA55-CC45-A9D0-D5EA5D768C99}"/>
                  </a:ext>
                </a:extLst>
              </p:cNvPr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Hant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ANTONE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186C</a:t>
                </a:r>
              </a:p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 200/16/46</a:t>
                </a:r>
              </a:p>
            </p:txBody>
          </p:sp>
          <p:sp>
            <p:nvSpPr>
              <p:cNvPr id="45" name="矩形 9">
                <a:extLst>
                  <a:ext uri="{FF2B5EF4-FFF2-40B4-BE49-F238E27FC236}">
                    <a16:creationId xmlns:a16="http://schemas.microsoft.com/office/drawing/2014/main" id="{992224C5-04A6-C041-B257-13137945DBB8}"/>
                  </a:ext>
                </a:extLst>
              </p:cNvPr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Hant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ANTONE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185C</a:t>
                </a:r>
              </a:p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 199/0/11</a:t>
                </a:r>
              </a:p>
            </p:txBody>
          </p:sp>
          <p:sp>
            <p:nvSpPr>
              <p:cNvPr id="46" name="文本框 31">
                <a:extLst>
                  <a:ext uri="{FF2B5EF4-FFF2-40B4-BE49-F238E27FC236}">
                    <a16:creationId xmlns:a16="http://schemas.microsoft.com/office/drawing/2014/main" id="{58918196-0639-EE4B-AFC2-315BE04587B9}"/>
                  </a:ext>
                </a:extLst>
              </p:cNvPr>
              <p:cNvSpPr txBox="1"/>
              <p:nvPr userDrawn="1"/>
            </p:nvSpPr>
            <p:spPr>
              <a:xfrm>
                <a:off x="12326898" y="2207613"/>
                <a:ext cx="38472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kumimoji="1" lang="zh-CN" altLang="en-US" sz="1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品牌色</a:t>
                </a: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80825"/>
              <a:ext cx="1982912" cy="3785795"/>
              <a:chOff x="12216278" y="3080825"/>
              <a:chExt cx="1982912" cy="3785795"/>
            </a:xfrm>
          </p:grpSpPr>
          <p:sp>
            <p:nvSpPr>
              <p:cNvPr id="28" name="矩形 12">
                <a:extLst>
                  <a:ext uri="{FF2B5EF4-FFF2-40B4-BE49-F238E27FC236}">
                    <a16:creationId xmlns:a16="http://schemas.microsoft.com/office/drawing/2014/main" id="{DCA8B73C-0B87-284F-805F-752EBF20B768}"/>
                  </a:ext>
                </a:extLst>
              </p:cNvPr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234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90/79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9" name="矩形 13">
                <a:extLst>
                  <a:ext uri="{FF2B5EF4-FFF2-40B4-BE49-F238E27FC236}">
                    <a16:creationId xmlns:a16="http://schemas.microsoft.com/office/drawing/2014/main" id="{138A39A8-BB4E-CD4E-9201-F1785C874F92}"/>
                  </a:ext>
                </a:extLst>
              </p:cNvPr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120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0/15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0" name="文本框 15">
                <a:extLst>
                  <a:ext uri="{FF2B5EF4-FFF2-40B4-BE49-F238E27FC236}">
                    <a16:creationId xmlns:a16="http://schemas.microsoft.com/office/drawing/2014/main" id="{8F53C07A-1022-C740-8F8D-97538E174D38}"/>
                  </a:ext>
                </a:extLst>
              </p:cNvPr>
              <p:cNvSpPr txBox="1"/>
              <p:nvPr userDrawn="1"/>
            </p:nvSpPr>
            <p:spPr>
              <a:xfrm>
                <a:off x="12216278" y="3080825"/>
                <a:ext cx="569387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kumimoji="1" lang="zh-CN" altLang="en-US" sz="1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辅助色</a:t>
                </a:r>
              </a:p>
            </p:txBody>
          </p:sp>
          <p:sp>
            <p:nvSpPr>
              <p:cNvPr id="31" name="矩形 16">
                <a:extLst>
                  <a:ext uri="{FF2B5EF4-FFF2-40B4-BE49-F238E27FC236}">
                    <a16:creationId xmlns:a16="http://schemas.microsoft.com/office/drawing/2014/main" id="{306A7598-C00D-994F-82DA-B39F3C2E0AAD}"/>
                  </a:ext>
                </a:extLst>
              </p:cNvPr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248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181/60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2" name="矩形 17">
                <a:extLst>
                  <a:ext uri="{FF2B5EF4-FFF2-40B4-BE49-F238E27FC236}">
                    <a16:creationId xmlns:a16="http://schemas.microsoft.com/office/drawing/2014/main" id="{C1423292-FF2F-A74C-943E-1C3C47534098}"/>
                  </a:ext>
                </a:extLst>
              </p:cNvPr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235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92/1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3" name="矩形 18">
                <a:extLst>
                  <a:ext uri="{FF2B5EF4-FFF2-40B4-BE49-F238E27FC236}">
                    <a16:creationId xmlns:a16="http://schemas.microsoft.com/office/drawing/2014/main" id="{2A29AF15-F5C4-A842-A63B-5DBA549CB92F}"/>
                  </a:ext>
                </a:extLst>
              </p:cNvPr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137/137/137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4" name="矩形 19">
                <a:extLst>
                  <a:ext uri="{FF2B5EF4-FFF2-40B4-BE49-F238E27FC236}">
                    <a16:creationId xmlns:a16="http://schemas.microsoft.com/office/drawing/2014/main" id="{E9EA970A-4D36-BC41-B8BE-40DF553320E7}"/>
                  </a:ext>
                </a:extLst>
              </p:cNvPr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35/24/21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5" name="矩形 22">
                <a:extLst>
                  <a:ext uri="{FF2B5EF4-FFF2-40B4-BE49-F238E27FC236}">
                    <a16:creationId xmlns:a16="http://schemas.microsoft.com/office/drawing/2014/main" id="{14EE21FB-1D92-0241-ABA5-5E9A6AEE0DC8}"/>
                  </a:ext>
                </a:extLst>
              </p:cNvPr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 221</a:t>
                </a:r>
                <a:r>
                  <a:rPr kumimoji="1" lang="mr-IN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221/221</a:t>
                </a:r>
                <a:endParaRPr kumimoji="1" lang="mr-IN" altLang="zh-CN" sz="700" b="1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6" name="矩形 12">
                <a:extLst>
                  <a:ext uri="{FF2B5EF4-FFF2-40B4-BE49-F238E27FC236}">
                    <a16:creationId xmlns:a16="http://schemas.microsoft.com/office/drawing/2014/main" id="{883734A3-2645-434A-9DCC-1416B6C687CC}"/>
                  </a:ext>
                </a:extLst>
              </p:cNvPr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233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140/128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7" name="矩形 13">
                <a:extLst>
                  <a:ext uri="{FF2B5EF4-FFF2-40B4-BE49-F238E27FC236}">
                    <a16:creationId xmlns:a16="http://schemas.microsoft.com/office/drawing/2014/main" id="{1FF13552-FB3D-134A-A80A-6CFB35DFE1A1}"/>
                  </a:ext>
                </a:extLst>
              </p:cNvPr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159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0/1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8" name="矩形 16">
                <a:extLst>
                  <a:ext uri="{FF2B5EF4-FFF2-40B4-BE49-F238E27FC236}">
                    <a16:creationId xmlns:a16="http://schemas.microsoft.com/office/drawing/2014/main" id="{0A96471B-CB12-1443-B01F-C14C9112C149}"/>
                  </a:ext>
                </a:extLst>
              </p:cNvPr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 245</a:t>
                </a:r>
                <a:r>
                  <a:rPr kumimoji="1" lang="mr-IN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220/87</a:t>
                </a:r>
                <a:endParaRPr kumimoji="1" lang="mr-IN" altLang="zh-CN" sz="700" b="1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9" name="矩形 17">
                <a:extLst>
                  <a:ext uri="{FF2B5EF4-FFF2-40B4-BE49-F238E27FC236}">
                    <a16:creationId xmlns:a16="http://schemas.microsoft.com/office/drawing/2014/main" id="{61890D59-CF8B-1449-A836-3A304EC9A907}"/>
                  </a:ext>
                </a:extLst>
              </p:cNvPr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240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133/0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0" name="矩形 18">
                <a:extLst>
                  <a:ext uri="{FF2B5EF4-FFF2-40B4-BE49-F238E27FC236}">
                    <a16:creationId xmlns:a16="http://schemas.microsoft.com/office/drawing/2014/main" id="{0466A1E1-E7C7-FD49-9880-9E44BED19FF5}"/>
                  </a:ext>
                </a:extLst>
              </p:cNvPr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181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181/181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2" name="矩形 19">
                <a:extLst>
                  <a:ext uri="{FF2B5EF4-FFF2-40B4-BE49-F238E27FC236}">
                    <a16:creationId xmlns:a16="http://schemas.microsoft.com/office/drawing/2014/main" id="{B21AD6AC-1275-0142-A9EA-D77B26CB40EF}"/>
                  </a:ext>
                </a:extLst>
              </p:cNvPr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89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87/87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3" name="矩形 22">
                <a:extLst>
                  <a:ext uri="{FF2B5EF4-FFF2-40B4-BE49-F238E27FC236}">
                    <a16:creationId xmlns:a16="http://schemas.microsoft.com/office/drawing/2014/main" id="{238BAC2A-AE09-A84D-875D-8472236D6610}"/>
                  </a:ext>
                </a:extLst>
              </p:cNvPr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 255</a:t>
                </a:r>
                <a:r>
                  <a:rPr kumimoji="1" lang="mr-IN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255/255</a:t>
                </a:r>
                <a:endParaRPr kumimoji="1" lang="mr-IN" altLang="zh-CN" sz="700" b="1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998" y="6321130"/>
            <a:ext cx="1269075" cy="27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6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" userDrawn="1">
          <p15:clr>
            <a:srgbClr val="F26B43"/>
          </p15:clr>
        </p15:guide>
        <p15:guide id="2" orient="horz" pos="3928" userDrawn="1">
          <p15:clr>
            <a:srgbClr val="F26B43"/>
          </p15:clr>
        </p15:guide>
        <p15:guide id="3" pos="152" userDrawn="1">
          <p15:clr>
            <a:srgbClr val="F26B43"/>
          </p15:clr>
        </p15:guide>
        <p15:guide id="4" pos="7528" userDrawn="1">
          <p15:clr>
            <a:srgbClr val="F26B43"/>
          </p15:clr>
        </p15:guide>
        <p15:guide id="5" orient="horz" pos="432" userDrawn="1">
          <p15:clr>
            <a:srgbClr val="F26B43"/>
          </p15:clr>
        </p15:guide>
        <p15:guide id="6" orient="horz" pos="560" userDrawn="1">
          <p15:clr>
            <a:srgbClr val="F26B43"/>
          </p15:clr>
        </p15:guide>
        <p15:guide id="7" orient="horz" pos="3712" userDrawn="1">
          <p15:clr>
            <a:srgbClr val="F26B43"/>
          </p15:clr>
        </p15:guide>
        <p15:guide id="8" orient="horz" pos="358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24576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05" r:id="rId1"/>
    <p:sldLayoutId id="2147484306" r:id="rId2"/>
    <p:sldLayoutId id="2147484307" r:id="rId3"/>
    <p:sldLayoutId id="2147484308" r:id="rId4"/>
    <p:sldLayoutId id="2147484309" r:id="rId5"/>
    <p:sldLayoutId id="2147484310" r:id="rId6"/>
    <p:sldLayoutId id="2147484311" r:id="rId7"/>
    <p:sldLayoutId id="2147484312" r:id="rId8"/>
    <p:sldLayoutId id="2147484313" r:id="rId9"/>
    <p:sldLayoutId id="2147484314" r:id="rId10"/>
    <p:sldLayoutId id="2147484315" r:id="rId11"/>
    <p:sldLayoutId id="2147484316" r:id="rId12"/>
  </p:sldLayoutIdLst>
  <p:txStyles>
    <p:titleStyle>
      <a:lvl1pPr algn="l" defTabSz="913943" rtl="0" eaLnBrk="1" latinLnBrk="0" hangingPunct="1">
        <a:lnSpc>
          <a:spcPct val="90000"/>
        </a:lnSpc>
        <a:spcBef>
          <a:spcPct val="0"/>
        </a:spcBef>
        <a:buNone/>
        <a:defRPr sz="43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486" indent="-228486" algn="l" defTabSz="9139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457" indent="-228486" algn="l" defTabSz="91394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142429" indent="-228486" algn="l" defTabSz="91394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3pPr>
      <a:lvl4pPr marL="1599400" indent="-228486" algn="l" defTabSz="91394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6371" indent="-228486" algn="l" defTabSz="91394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513343" indent="-228486" algn="l" defTabSz="91394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970314" indent="-228486" algn="l" defTabSz="91394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427286" indent="-228486" algn="l" defTabSz="91394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884257" indent="-228486" algn="l" defTabSz="91394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943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5" algn="l" defTabSz="913943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35039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0" kern="1200" baseline="0" dirty="0">
                <a:solidFill>
                  <a:srgbClr val="1D1D1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Huawei Proprietary - Restricted Distribution</a:t>
            </a:r>
            <a:endParaRPr lang="en-US" sz="900" b="0" kern="1200" baseline="0" dirty="0">
              <a:solidFill>
                <a:srgbClr val="1D1D1B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890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0" y="2625389"/>
            <a:ext cx="1967973" cy="4233515"/>
            <a:chOff x="5343885" y="-48857"/>
            <a:chExt cx="327131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  <a:spcBef>
                  <a:spcPts val="0"/>
                </a:spcBef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84543" y="4866463"/>
              <a:ext cx="791510" cy="664398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82308" y="4134866"/>
              <a:ext cx="791510" cy="664398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77324" y="5596166"/>
              <a:ext cx="791510" cy="664398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11114" y="3415851"/>
              <a:ext cx="791510" cy="664398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20945" y="4866463"/>
              <a:ext cx="791510" cy="664398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8707" y="4134866"/>
              <a:ext cx="791510" cy="664398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23691" y="5596166"/>
              <a:ext cx="791510" cy="664398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0/0/0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45335" y="6324024"/>
              <a:ext cx="513579" cy="664398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7003279" y="6324024"/>
              <a:ext cx="513579" cy="664398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51547" y="6324024"/>
              <a:ext cx="513579" cy="664398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98559" y="6324024"/>
              <a:ext cx="513579" cy="6643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4700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890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  <a:spcBef>
                  <a:spcPts val="0"/>
                </a:spcBef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33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0" r:id="rId1"/>
    <p:sldLayoutId id="2147484322" r:id="rId2"/>
    <p:sldLayoutId id="2147484323" r:id="rId3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10.png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D7CE64A-2C6A-4EE5-BE1E-973D6CE76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0"/>
            <a:ext cx="12282488" cy="855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569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6DA6E2B-3A7D-47DF-81BB-29CAFE682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935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C4AA892-8D1F-416F-9FBF-26085ACEF2C0}"/>
              </a:ext>
            </a:extLst>
          </p:cNvPr>
          <p:cNvSpPr txBox="1"/>
          <p:nvPr/>
        </p:nvSpPr>
        <p:spPr>
          <a:xfrm>
            <a:off x="4774943" y="130530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1156C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颁奖仪式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05988F1-FE4E-45DF-8D2A-C8E60F4434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448" y="2063917"/>
            <a:ext cx="5875866" cy="54381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C7598FD-5B3B-42E6-80CC-014179567640}"/>
              </a:ext>
            </a:extLst>
          </p:cNvPr>
          <p:cNvSpPr txBox="1"/>
          <p:nvPr/>
        </p:nvSpPr>
        <p:spPr>
          <a:xfrm>
            <a:off x="4184922" y="2507271"/>
            <a:ext cx="38269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1156C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一等奖</a:t>
            </a:r>
          </a:p>
        </p:txBody>
      </p:sp>
    </p:spTree>
    <p:extLst>
      <p:ext uri="{BB962C8B-B14F-4D97-AF65-F5344CB8AC3E}">
        <p14:creationId xmlns:p14="http://schemas.microsoft.com/office/powerpoint/2010/main" val="1087101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6DA6E2B-3A7D-47DF-81BB-29CAFE682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935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C4AA892-8D1F-416F-9FBF-26085ACEF2C0}"/>
              </a:ext>
            </a:extLst>
          </p:cNvPr>
          <p:cNvSpPr txBox="1"/>
          <p:nvPr/>
        </p:nvSpPr>
        <p:spPr>
          <a:xfrm>
            <a:off x="4774943" y="130530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1156C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颁奖仪式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05988F1-FE4E-45DF-8D2A-C8E60F4434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448" y="2063917"/>
            <a:ext cx="5875866" cy="54381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C7598FD-5B3B-42E6-80CC-014179567640}"/>
              </a:ext>
            </a:extLst>
          </p:cNvPr>
          <p:cNvSpPr txBox="1"/>
          <p:nvPr/>
        </p:nvSpPr>
        <p:spPr>
          <a:xfrm>
            <a:off x="4184922" y="2507271"/>
            <a:ext cx="38269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1156C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一等奖</a:t>
            </a:r>
          </a:p>
        </p:txBody>
      </p:sp>
      <p:pic>
        <p:nvPicPr>
          <p:cNvPr id="9" name="01 颁奖音乐（颁奖开场音乐）">
            <a:hlinkClick r:id="" action="ppaction://media"/>
            <a:extLst>
              <a:ext uri="{FF2B5EF4-FFF2-40B4-BE49-F238E27FC236}">
                <a16:creationId xmlns:a16="http://schemas.microsoft.com/office/drawing/2014/main" id="{07EE9B85-251E-48AA-A910-03F5E0A980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2111" y="6149590"/>
            <a:ext cx="299775" cy="29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6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6DA6E2B-3A7D-47DF-81BB-29CAFE682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935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C4AA892-8D1F-416F-9FBF-26085ACEF2C0}"/>
              </a:ext>
            </a:extLst>
          </p:cNvPr>
          <p:cNvSpPr txBox="1"/>
          <p:nvPr/>
        </p:nvSpPr>
        <p:spPr>
          <a:xfrm>
            <a:off x="4774943" y="130530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1156C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颁奖仪式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05988F1-FE4E-45DF-8D2A-C8E60F4434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448" y="2063917"/>
            <a:ext cx="5875866" cy="54381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F2BF56D-C3C9-4D6F-97D5-9F281775BC70}"/>
              </a:ext>
            </a:extLst>
          </p:cNvPr>
          <p:cNvSpPr txBox="1"/>
          <p:nvPr/>
        </p:nvSpPr>
        <p:spPr>
          <a:xfrm>
            <a:off x="2868843" y="2507271"/>
            <a:ext cx="64543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solidFill>
                  <a:srgbClr val="1156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亚军</a:t>
            </a:r>
            <a:r>
              <a:rPr lang="zh-CN" altLang="en-US" sz="6000" dirty="0">
                <a:solidFill>
                  <a:srgbClr val="1156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冠军  </a:t>
            </a:r>
            <a:r>
              <a:rPr lang="zh-CN" altLang="en-US" sz="5400" dirty="0">
                <a:solidFill>
                  <a:srgbClr val="1156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季军</a:t>
            </a:r>
            <a:endParaRPr lang="zh-CN" altLang="en-US" sz="6000" dirty="0">
              <a:solidFill>
                <a:srgbClr val="1156C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2032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6DA6E2B-3A7D-47DF-81BB-29CAFE682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935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C4AA892-8D1F-416F-9FBF-26085ACEF2C0}"/>
              </a:ext>
            </a:extLst>
          </p:cNvPr>
          <p:cNvSpPr txBox="1"/>
          <p:nvPr/>
        </p:nvSpPr>
        <p:spPr>
          <a:xfrm>
            <a:off x="4774943" y="130530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1156C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颁奖仪式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05988F1-FE4E-45DF-8D2A-C8E60F4434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448" y="2063917"/>
            <a:ext cx="5875866" cy="54381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F2BF56D-C3C9-4D6F-97D5-9F281775BC70}"/>
              </a:ext>
            </a:extLst>
          </p:cNvPr>
          <p:cNvSpPr txBox="1"/>
          <p:nvPr/>
        </p:nvSpPr>
        <p:spPr>
          <a:xfrm>
            <a:off x="2868843" y="2507271"/>
            <a:ext cx="64543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1156C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亚军</a:t>
            </a: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1156C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冠军  </a:t>
            </a: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1156C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季军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1156C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" name="01 颁奖音乐（颁奖开场音乐）">
            <a:hlinkClick r:id="" action="ppaction://media"/>
            <a:extLst>
              <a:ext uri="{FF2B5EF4-FFF2-40B4-BE49-F238E27FC236}">
                <a16:creationId xmlns:a16="http://schemas.microsoft.com/office/drawing/2014/main" id="{0F2D3732-2631-4486-80B5-48AE1BF402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2111" y="6149590"/>
            <a:ext cx="299775" cy="29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62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D7CE64A-2C6A-4EE5-BE1E-973D6CE76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0"/>
            <a:ext cx="12282488" cy="855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623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D7CE64A-2C6A-4EE5-BE1E-973D6CE76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0"/>
            <a:ext cx="12282488" cy="855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10散场音乐-把握每个瞬间">
            <a:hlinkClick r:id="" action="ppaction://media"/>
            <a:extLst>
              <a:ext uri="{FF2B5EF4-FFF2-40B4-BE49-F238E27FC236}">
                <a16:creationId xmlns:a16="http://schemas.microsoft.com/office/drawing/2014/main" id="{1DA6EA1B-0C51-4D46-9FB0-86B65D66692C}"/>
              </a:ext>
            </a:extLst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865505" y="6858000"/>
            <a:ext cx="61912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4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3201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repeatCount="indefinite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6DA6E2B-3A7D-47DF-81BB-29CAFE682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935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17FA66D-0351-40DC-95A3-55C32288FBBB}"/>
              </a:ext>
            </a:extLst>
          </p:cNvPr>
          <p:cNvSpPr txBox="1"/>
          <p:nvPr/>
        </p:nvSpPr>
        <p:spPr>
          <a:xfrm>
            <a:off x="4310896" y="2024634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dirty="0">
                <a:solidFill>
                  <a:srgbClr val="1156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领导致辞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734EE5-89B7-4533-8803-D9F06DF544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067" y="3304217"/>
            <a:ext cx="5875866" cy="54381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6986E83-6082-4570-B1A7-87322FEF0E2A}"/>
              </a:ext>
            </a:extLst>
          </p:cNvPr>
          <p:cNvSpPr txBox="1"/>
          <p:nvPr/>
        </p:nvSpPr>
        <p:spPr>
          <a:xfrm>
            <a:off x="4020755" y="3763367"/>
            <a:ext cx="4150495" cy="8254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dirty="0">
                <a:solidFill>
                  <a:srgbClr val="1156CB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教务处副处长  邓晶</a:t>
            </a:r>
          </a:p>
        </p:txBody>
      </p:sp>
    </p:spTree>
    <p:extLst>
      <p:ext uri="{BB962C8B-B14F-4D97-AF65-F5344CB8AC3E}">
        <p14:creationId xmlns:p14="http://schemas.microsoft.com/office/powerpoint/2010/main" val="2358165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6DA6E2B-3A7D-47DF-81BB-29CAFE682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935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17FA66D-0351-40DC-95A3-55C32288FBBB}"/>
              </a:ext>
            </a:extLst>
          </p:cNvPr>
          <p:cNvSpPr txBox="1"/>
          <p:nvPr/>
        </p:nvSpPr>
        <p:spPr>
          <a:xfrm>
            <a:off x="4310896" y="2024634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1156C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领导致辞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734EE5-89B7-4533-8803-D9F06DF544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067" y="3304217"/>
            <a:ext cx="5875866" cy="54381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6986E83-6082-4570-B1A7-87322FEF0E2A}"/>
              </a:ext>
            </a:extLst>
          </p:cNvPr>
          <p:cNvSpPr txBox="1"/>
          <p:nvPr/>
        </p:nvSpPr>
        <p:spPr>
          <a:xfrm>
            <a:off x="2866595" y="3763367"/>
            <a:ext cx="6458820" cy="8254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7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156CB"/>
                </a:solidFill>
                <a:effectLst/>
                <a:uLnTx/>
                <a:uFillTx/>
                <a:latin typeface="华康俪金黑W8(P)" panose="020B0800000000000000" pitchFamily="34" charset="-122"/>
                <a:ea typeface="华康俪金黑W8(P)" panose="020B0800000000000000" pitchFamily="34" charset="-122"/>
                <a:cs typeface="+mn-cs"/>
              </a:rPr>
              <a:t>华为南研所招调部部长 陈松林</a:t>
            </a:r>
          </a:p>
        </p:txBody>
      </p:sp>
    </p:spTree>
    <p:extLst>
      <p:ext uri="{BB962C8B-B14F-4D97-AF65-F5344CB8AC3E}">
        <p14:creationId xmlns:p14="http://schemas.microsoft.com/office/powerpoint/2010/main" val="214527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D7CE64A-2C6A-4EE5-BE1E-973D6CE76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0"/>
            <a:ext cx="12282488" cy="855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380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6DA6E2B-3A7D-47DF-81BB-29CAFE682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935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17FA66D-0351-40DC-95A3-55C32288FBBB}"/>
              </a:ext>
            </a:extLst>
          </p:cNvPr>
          <p:cNvSpPr txBox="1"/>
          <p:nvPr/>
        </p:nvSpPr>
        <p:spPr>
          <a:xfrm>
            <a:off x="4310896" y="2024634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1156C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颁奖仪式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734EE5-89B7-4533-8803-D9F06DF544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067" y="3304217"/>
            <a:ext cx="5875866" cy="54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942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6DA6E2B-3A7D-47DF-81BB-29CAFE682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935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C4AA892-8D1F-416F-9FBF-26085ACEF2C0}"/>
              </a:ext>
            </a:extLst>
          </p:cNvPr>
          <p:cNvSpPr txBox="1"/>
          <p:nvPr/>
        </p:nvSpPr>
        <p:spPr>
          <a:xfrm>
            <a:off x="4774943" y="130530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zh-CN" altLang="en-US" sz="4800" dirty="0">
                <a:solidFill>
                  <a:srgbClr val="1156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颁奖仪式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05988F1-FE4E-45DF-8D2A-C8E60F4434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448" y="2063917"/>
            <a:ext cx="5875866" cy="54381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C7598FD-5B3B-42E6-80CC-014179567640}"/>
              </a:ext>
            </a:extLst>
          </p:cNvPr>
          <p:cNvSpPr txBox="1"/>
          <p:nvPr/>
        </p:nvSpPr>
        <p:spPr>
          <a:xfrm>
            <a:off x="4184922" y="2507271"/>
            <a:ext cx="38269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914400"/>
            <a:r>
              <a:rPr lang="zh-CN" altLang="en-US" sz="6600" dirty="0">
                <a:solidFill>
                  <a:srgbClr val="1156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三等奖</a:t>
            </a:r>
          </a:p>
        </p:txBody>
      </p:sp>
    </p:spTree>
    <p:extLst>
      <p:ext uri="{BB962C8B-B14F-4D97-AF65-F5344CB8AC3E}">
        <p14:creationId xmlns:p14="http://schemas.microsoft.com/office/powerpoint/2010/main" val="684212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6DA6E2B-3A7D-47DF-81BB-29CAFE682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935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C4AA892-8D1F-416F-9FBF-26085ACEF2C0}"/>
              </a:ext>
            </a:extLst>
          </p:cNvPr>
          <p:cNvSpPr txBox="1"/>
          <p:nvPr/>
        </p:nvSpPr>
        <p:spPr>
          <a:xfrm>
            <a:off x="4774943" y="130530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zh-CN" altLang="en-US" sz="4800" dirty="0">
                <a:solidFill>
                  <a:srgbClr val="1156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颁奖仪式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05988F1-FE4E-45DF-8D2A-C8E60F4434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448" y="2063917"/>
            <a:ext cx="5875866" cy="54381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C7598FD-5B3B-42E6-80CC-014179567640}"/>
              </a:ext>
            </a:extLst>
          </p:cNvPr>
          <p:cNvSpPr txBox="1"/>
          <p:nvPr/>
        </p:nvSpPr>
        <p:spPr>
          <a:xfrm>
            <a:off x="4184922" y="2507271"/>
            <a:ext cx="38269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914400"/>
            <a:r>
              <a:rPr lang="zh-CN" altLang="en-US" sz="6600" dirty="0">
                <a:solidFill>
                  <a:srgbClr val="1156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三等奖</a:t>
            </a:r>
          </a:p>
        </p:txBody>
      </p:sp>
      <p:pic>
        <p:nvPicPr>
          <p:cNvPr id="9" name="01 颁奖音乐（颁奖开场音乐）">
            <a:hlinkClick r:id="" action="ppaction://media"/>
            <a:extLst>
              <a:ext uri="{FF2B5EF4-FFF2-40B4-BE49-F238E27FC236}">
                <a16:creationId xmlns:a16="http://schemas.microsoft.com/office/drawing/2014/main" id="{07EE9B85-251E-48AA-A910-03F5E0A980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2111" y="6149590"/>
            <a:ext cx="299775" cy="29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9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6DA6E2B-3A7D-47DF-81BB-29CAFE682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935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C4AA892-8D1F-416F-9FBF-26085ACEF2C0}"/>
              </a:ext>
            </a:extLst>
          </p:cNvPr>
          <p:cNvSpPr txBox="1"/>
          <p:nvPr/>
        </p:nvSpPr>
        <p:spPr>
          <a:xfrm>
            <a:off x="4774943" y="130530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1156C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颁奖仪式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05988F1-FE4E-45DF-8D2A-C8E60F4434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448" y="2063917"/>
            <a:ext cx="5875866" cy="54381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C7598FD-5B3B-42E6-80CC-014179567640}"/>
              </a:ext>
            </a:extLst>
          </p:cNvPr>
          <p:cNvSpPr txBox="1"/>
          <p:nvPr/>
        </p:nvSpPr>
        <p:spPr>
          <a:xfrm>
            <a:off x="4184922" y="2507271"/>
            <a:ext cx="38269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600" dirty="0">
                <a:solidFill>
                  <a:srgbClr val="1156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1156C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等奖</a:t>
            </a:r>
          </a:p>
        </p:txBody>
      </p:sp>
    </p:spTree>
    <p:extLst>
      <p:ext uri="{BB962C8B-B14F-4D97-AF65-F5344CB8AC3E}">
        <p14:creationId xmlns:p14="http://schemas.microsoft.com/office/powerpoint/2010/main" val="2232896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6DA6E2B-3A7D-47DF-81BB-29CAFE682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935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C4AA892-8D1F-416F-9FBF-26085ACEF2C0}"/>
              </a:ext>
            </a:extLst>
          </p:cNvPr>
          <p:cNvSpPr txBox="1"/>
          <p:nvPr/>
        </p:nvSpPr>
        <p:spPr>
          <a:xfrm>
            <a:off x="4774943" y="130530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zh-CN" altLang="en-US" sz="4800" dirty="0">
                <a:solidFill>
                  <a:srgbClr val="1156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颁奖仪式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05988F1-FE4E-45DF-8D2A-C8E60F4434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448" y="2063917"/>
            <a:ext cx="5875866" cy="54381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C7598FD-5B3B-42E6-80CC-014179567640}"/>
              </a:ext>
            </a:extLst>
          </p:cNvPr>
          <p:cNvSpPr txBox="1"/>
          <p:nvPr/>
        </p:nvSpPr>
        <p:spPr>
          <a:xfrm>
            <a:off x="4184922" y="2507271"/>
            <a:ext cx="38269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914400"/>
            <a:r>
              <a:rPr lang="zh-CN" altLang="en-US" sz="6600" dirty="0">
                <a:solidFill>
                  <a:srgbClr val="1156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二等奖</a:t>
            </a:r>
          </a:p>
        </p:txBody>
      </p:sp>
      <p:pic>
        <p:nvPicPr>
          <p:cNvPr id="9" name="01 颁奖音乐（颁奖开场音乐）">
            <a:hlinkClick r:id="" action="ppaction://media"/>
            <a:extLst>
              <a:ext uri="{FF2B5EF4-FFF2-40B4-BE49-F238E27FC236}">
                <a16:creationId xmlns:a16="http://schemas.microsoft.com/office/drawing/2014/main" id="{07EE9B85-251E-48AA-A910-03F5E0A980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2111" y="6149590"/>
            <a:ext cx="299775" cy="29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5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a0e8e8ac-bcef-4bee-8376-93897f9ae5b0&quot;,&quot;Name&quot;:&quot;BP02&quot;,&quot;Kind&quot;:&quot;Custom&quot;,&quot;OldGuidesSetting&quot;:{&quot;HeaderHeight&quot;:5.0,&quot;FooterHeight&quot;:5.0,&quot;SideMargin&quot;:2.0,&quot;TopMargin&quot;:5.0,&quot;BottomMargin&quot;:9.0,&quot;IntervalMargin&quot;:3.0}}"/>
</p:tagLst>
</file>

<file path=ppt/theme/theme1.xml><?xml version="1.0" encoding="utf-8"?>
<a:theme xmlns:a="http://schemas.openxmlformats.org/drawingml/2006/main" name="4_Chart pa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gt3sw45">
      <a:majorFont>
        <a:latin typeface="Arial" panose="020B0A04020102020204"/>
        <a:ea typeface="微软雅黑"/>
        <a:cs typeface=""/>
      </a:majorFont>
      <a:minorFont>
        <a:latin typeface="Arial" panose="020B060402020202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151515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vert="horz" wrap="none" rtlCol="0">
        <a:spAutoFit/>
      </a:bodyPr>
      <a:lstStyle>
        <a:defPPr algn="l">
          <a:lnSpc>
            <a:spcPts val="3440"/>
          </a:lnSpc>
          <a:defRPr dirty="0" smtClean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1AD3342-B2D7-44AB-B447-0EEAFE75289A}" vid="{16663F97-3F87-4F0C-A339-415FFD08A83B}"/>
    </a:ext>
  </a:extLst>
</a:theme>
</file>

<file path=ppt/theme/theme2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Huawei Sans"/>
        <a:ea typeface="方正兰亭粗黑简体"/>
        <a:cs typeface=""/>
      </a:majorFont>
      <a:minorFont>
        <a:latin typeface="Huawei Sans Medium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38000">
              <a:schemeClr val="tx2"/>
            </a:gs>
            <a:gs pos="100000">
              <a:schemeClr val="tx2">
                <a:lumMod val="95000"/>
              </a:schemeClr>
            </a:gs>
          </a:gsLst>
          <a:path path="shape">
            <a:fillToRect l="50000" t="50000" r="50000" b="50000"/>
          </a:path>
          <a:tileRect/>
        </a:gradFill>
        <a:ln w="6350" cap="flat" cmpd="sng" algn="ctr">
          <a:gradFill flip="none" rotWithShape="1">
            <a:gsLst>
              <a:gs pos="0">
                <a:srgbClr val="666666">
                  <a:lumMod val="60000"/>
                  <a:lumOff val="40000"/>
                  <a:alpha val="80000"/>
                </a:srgbClr>
              </a:gs>
              <a:gs pos="100000">
                <a:srgbClr val="666666">
                  <a:lumMod val="60000"/>
                  <a:lumOff val="40000"/>
                  <a:alpha val="40000"/>
                </a:srgbClr>
              </a:gs>
            </a:gsLst>
            <a:lin ang="0" scaled="0"/>
            <a:tileRect/>
          </a:gradFill>
          <a:prstDash val="solid"/>
          <a:miter lim="800000"/>
          <a:headEnd type="none" w="med" len="med"/>
          <a:tailEnd type="none" w="med" len="med"/>
        </a:ln>
        <a:effectLst/>
      </a:spPr>
      <a:bodyPr wrap="square" lIns="0" tIns="0" rIns="0" bIns="0" anchor="ctr" anchorCtr="1"/>
      <a:lstStyle>
        <a:defPPr algn="l">
          <a:defRPr sz="1400">
            <a:solidFill>
              <a:schemeClr val="tx1"/>
            </a:solidFill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C34AD67-7538-4717-9A73-50191031DBF3}"/>
    </a:ext>
  </a:extLst>
</a:theme>
</file>

<file path=ppt/theme/theme4.xml><?xml version="1.0" encoding="utf-8"?>
<a:theme xmlns:a="http://schemas.openxmlformats.org/drawingml/2006/main" name="8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466A2A5-F21C-401E-B6D0-CA69BF331BD4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PPT模板</Template>
  <TotalTime>91321</TotalTime>
  <Words>48</Words>
  <Application>Microsoft Office PowerPoint</Application>
  <PresentationFormat>自定义</PresentationFormat>
  <Paragraphs>21</Paragraphs>
  <Slides>15</Slides>
  <Notes>0</Notes>
  <HiddenSlides>0</HiddenSlides>
  <MMClips>5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Helvetica Neue Medium</vt:lpstr>
      <vt:lpstr>Huawei Sans Medium</vt:lpstr>
      <vt:lpstr>方正兰亭黑简体</vt:lpstr>
      <vt:lpstr>华康俪金黑W8(P)</vt:lpstr>
      <vt:lpstr>微软雅黑</vt:lpstr>
      <vt:lpstr>微软雅黑</vt:lpstr>
      <vt:lpstr>Arial</vt:lpstr>
      <vt:lpstr>Calibri</vt:lpstr>
      <vt:lpstr>4_Chart page</vt:lpstr>
      <vt:lpstr>3_Office 主题</vt:lpstr>
      <vt:lpstr>2_章节页</vt:lpstr>
      <vt:lpstr>8_章节页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fanyan (A)</dc:creator>
  <cp:lastModifiedBy>yangdi (H)</cp:lastModifiedBy>
  <cp:revision>1882</cp:revision>
  <dcterms:created xsi:type="dcterms:W3CDTF">2018-11-29T10:16:29Z</dcterms:created>
  <dcterms:modified xsi:type="dcterms:W3CDTF">2025-03-28T08:00:49Z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(3)hgbO0ng5RcqBWPvbrbh9XuuQjf4OSMPqlrjV/q3bqdo9BZk6K/jLmx3nLFKg1iHs3jI32bNS
gyeTYwCKtzHuRkiZzNhKVLjUW8VWhpTS0dPFiVDVlKodGYUNS5H7UodONXwWZKTqfOP/QyNi
ApOtKIv/dGa9KzcJLcAl23jAtXNcG/w/JsiED0zRHnrjR5XT7h74iesdzxeomsgopUlNAGUb
thiBYB+9n/qfIJ+f2G</vt:lpwstr>
  </property>
  <property fmtid="{D5CDD505-2E9C-101B-9397-08002B2CF9AE}" pid="3" name="_2015_ms_pID_7253431">
    <vt:lpwstr>nwys0mZP8Swf8tmKB0m2zKwvSuUC098A8/TILIisP+wjP+Q0T9ckJo
fOvgd+DzC79nPKlLgyvHXrthfMM46B/BA80ArcXieTtb1P+A6IgQ0TXCavC748nC4gWkyxV3
c/MyU6MOZaqZ9eByjNem3kFXKLZrFk1LgFUUVdhaVuM21Zr7rpz0TifD6n/qCpGNvylUPFU9
dYuwfOOjnRvMKHAvg5zA3syRevEZ1QTNnAlS</vt:lpwstr>
  </property>
  <property fmtid="{D5CDD505-2E9C-101B-9397-08002B2CF9AE}" pid="4" name="_2015_ms_pID_7253432">
    <vt:lpwstr>xp3XojZ9TLQBcnPL+OFR0eI=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1743143723</vt:lpwstr>
  </property>
</Properties>
</file>